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sldIdLst>
    <p:sldId id="256" r:id="rId3"/>
    <p:sldId id="257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C74A"/>
    <a:srgbClr val="FFFFFF"/>
    <a:srgbClr val="2C59A6"/>
    <a:srgbClr val="3D3F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04"/>
  </p:normalViewPr>
  <p:slideViewPr>
    <p:cSldViewPr snapToGrid="0" snapToObjects="1">
      <p:cViewPr varScale="1">
        <p:scale>
          <a:sx n="82" d="100"/>
          <a:sy n="82" d="100"/>
        </p:scale>
        <p:origin x="6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34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3694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Forma, Círculo&#10;&#10;Descrição gerada automaticamente">
            <a:extLst>
              <a:ext uri="{FF2B5EF4-FFF2-40B4-BE49-F238E27FC236}">
                <a16:creationId xmlns:a16="http://schemas.microsoft.com/office/drawing/2014/main" id="{B2D26A1C-48DA-99EA-ED15-BD1B5BE78C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1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13D092F5-1AB1-C941-E5F2-928285CF56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49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2B3CDDC-41C8-BA0A-87FA-BA4EFF67EFDE}"/>
              </a:ext>
            </a:extLst>
          </p:cNvPr>
          <p:cNvSpPr txBox="1"/>
          <p:nvPr/>
        </p:nvSpPr>
        <p:spPr>
          <a:xfrm>
            <a:off x="4416489" y="2519266"/>
            <a:ext cx="33590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AvantGarde Md BT" panose="020B0602020202020204" pitchFamily="34" charset="0"/>
              </a:rPr>
              <a:t>TITRE DE LA PRÉSENTATION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7A72482-39B1-1E0F-FD14-C2001A97588C}"/>
              </a:ext>
            </a:extLst>
          </p:cNvPr>
          <p:cNvSpPr txBox="1"/>
          <p:nvPr/>
        </p:nvSpPr>
        <p:spPr>
          <a:xfrm>
            <a:off x="634480" y="5851621"/>
            <a:ext cx="2715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2C59A6"/>
                </a:solidFill>
                <a:latin typeface="AvantGarde Md BT" panose="020B0602020202020204" pitchFamily="34" charset="0"/>
              </a:rPr>
              <a:t>NOM DE L'AUTEUR</a:t>
            </a:r>
          </a:p>
        </p:txBody>
      </p:sp>
    </p:spTree>
    <p:extLst>
      <p:ext uri="{BB962C8B-B14F-4D97-AF65-F5344CB8AC3E}">
        <p14:creationId xmlns:p14="http://schemas.microsoft.com/office/powerpoint/2010/main" val="1981986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AC3F1FD-56E5-D1F8-17C1-FD643D573DA1}"/>
              </a:ext>
            </a:extLst>
          </p:cNvPr>
          <p:cNvSpPr txBox="1"/>
          <p:nvPr/>
        </p:nvSpPr>
        <p:spPr>
          <a:xfrm>
            <a:off x="1614195" y="447871"/>
            <a:ext cx="6876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8DC74A"/>
                </a:solidFill>
                <a:latin typeface="AvantGarde Md BT" panose="020B0602020202020204" pitchFamily="34" charset="0"/>
              </a:rPr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4246493737"/>
      </p:ext>
    </p:extLst>
  </p:cSld>
  <p:clrMapOvr>
    <a:masterClrMapping/>
  </p:clrMapOvr>
</p:sld>
</file>

<file path=ppt/theme/theme1.xml><?xml version="1.0" encoding="utf-8"?>
<a:theme xmlns:a="http://schemas.openxmlformats.org/drawingml/2006/main" name="couver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ag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8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AvantGarde Md BT</vt:lpstr>
      <vt:lpstr>couverture</vt:lpstr>
      <vt:lpstr>page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Alison Adjovi</dc:creator>
  <cp:lastModifiedBy>Silvia Moreira</cp:lastModifiedBy>
  <cp:revision>11</cp:revision>
  <dcterms:created xsi:type="dcterms:W3CDTF">2021-09-08T12:09:25Z</dcterms:created>
  <dcterms:modified xsi:type="dcterms:W3CDTF">2024-04-02T18:11:53Z</dcterms:modified>
</cp:coreProperties>
</file>