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9A6"/>
    <a:srgbClr val="8DC74A"/>
    <a:srgbClr val="FFFFFF"/>
    <a:srgbClr val="3D3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04"/>
  </p:normalViewPr>
  <p:slideViewPr>
    <p:cSldViewPr snapToGrid="0" snapToObjects="1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4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69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DD80E6F-5470-B255-53C7-C4DA593DFF3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71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E92DFA1-752B-D4CF-4A0D-D74535AD20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846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49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2B3CDDC-41C8-BA0A-87FA-BA4EFF67EFDE}"/>
              </a:ext>
            </a:extLst>
          </p:cNvPr>
          <p:cNvSpPr txBox="1"/>
          <p:nvPr/>
        </p:nvSpPr>
        <p:spPr>
          <a:xfrm>
            <a:off x="8219562" y="1484599"/>
            <a:ext cx="3359021" cy="1829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000" dirty="0">
                <a:solidFill>
                  <a:srgbClr val="8DC74A"/>
                </a:solidFill>
                <a:latin typeface="AvantGarde Md BT" panose="020B0602020202020204" pitchFamily="34" charset="0"/>
              </a:rPr>
              <a:t>TITRE DE LA PRÉSENTATION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7A72482-39B1-1E0F-FD14-C2001A97588C}"/>
              </a:ext>
            </a:extLst>
          </p:cNvPr>
          <p:cNvSpPr txBox="1"/>
          <p:nvPr/>
        </p:nvSpPr>
        <p:spPr>
          <a:xfrm>
            <a:off x="500672" y="4305172"/>
            <a:ext cx="2715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8DC74A"/>
                </a:solidFill>
                <a:latin typeface="AvantGarde Md BT" panose="020B0602020202020204" pitchFamily="34" charset="0"/>
              </a:rPr>
              <a:t>NOM DE L'AUTEUR</a:t>
            </a:r>
          </a:p>
        </p:txBody>
      </p:sp>
    </p:spTree>
    <p:extLst>
      <p:ext uri="{BB962C8B-B14F-4D97-AF65-F5344CB8AC3E}">
        <p14:creationId xmlns:p14="http://schemas.microsoft.com/office/powerpoint/2010/main" val="198198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AC3F1FD-56E5-D1F8-17C1-FD643D573DA1}"/>
              </a:ext>
            </a:extLst>
          </p:cNvPr>
          <p:cNvSpPr txBox="1"/>
          <p:nvPr/>
        </p:nvSpPr>
        <p:spPr>
          <a:xfrm>
            <a:off x="2351950" y="335408"/>
            <a:ext cx="6876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2C59A6"/>
                </a:solidFill>
                <a:latin typeface="AvantGarde Md BT" panose="020B0602020202020204" pitchFamily="34" charset="0"/>
              </a:rPr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4246493737"/>
      </p:ext>
    </p:extLst>
  </p:cSld>
  <p:clrMapOvr>
    <a:masterClrMapping/>
  </p:clrMapOvr>
</p:sld>
</file>

<file path=ppt/theme/theme1.xml><?xml version="1.0" encoding="utf-8"?>
<a:theme xmlns:a="http://schemas.openxmlformats.org/drawingml/2006/main" name="couvertur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g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AvantGarde Md BT</vt:lpstr>
      <vt:lpstr>couverture</vt:lpstr>
      <vt:lpstr>page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Alison Adjovi</dc:creator>
  <cp:lastModifiedBy>Silvia Moreira</cp:lastModifiedBy>
  <cp:revision>16</cp:revision>
  <dcterms:created xsi:type="dcterms:W3CDTF">2021-09-08T12:09:25Z</dcterms:created>
  <dcterms:modified xsi:type="dcterms:W3CDTF">2026-04-29T18:22:42Z</dcterms:modified>
</cp:coreProperties>
</file>